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handoutMasterIdLst>
    <p:handoutMasterId r:id="rId9"/>
  </p:handoutMasterIdLst>
  <p:sldIdLst>
    <p:sldId id="263" r:id="rId2"/>
    <p:sldId id="265" r:id="rId3"/>
    <p:sldId id="274" r:id="rId4"/>
    <p:sldId id="275" r:id="rId5"/>
    <p:sldId id="273" r:id="rId6"/>
    <p:sldId id="276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8" autoAdjust="0"/>
    <p:restoredTop sz="86346" autoAdjust="0"/>
  </p:normalViewPr>
  <p:slideViewPr>
    <p:cSldViewPr>
      <p:cViewPr>
        <p:scale>
          <a:sx n="120" d="100"/>
          <a:sy n="120" d="100"/>
        </p:scale>
        <p:origin x="228" y="1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70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78A3-86CF-4AD5-B35F-769C1B06AF50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1B6B5-82F9-4EC3-AC47-EF9DE2948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8286-F2DC-4B22-AE17-A722B707642F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2BB3F-DE5B-4E66-8FE5-8AA40C17A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2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0323AF-5086-4176-93B9-54510DE1BD8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F9DCF2-D4DD-462A-A0CE-FD26F6457F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557" y="22385"/>
            <a:ext cx="8401380" cy="1052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Современный герб города Одинцов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" y="0"/>
            <a:ext cx="724348" cy="10527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8273" y="1052736"/>
            <a:ext cx="9125726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/>
            <a:r>
              <a:rPr lang="ru-RU" b="1" dirty="0">
                <a:latin typeface="Times New Roman"/>
                <a:ea typeface="Times New Roman"/>
              </a:rPr>
              <a:t>4. О результатах исполнения пункта 1.6, Протокола №11, Решения Комиссии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Одинцовского  муниципального района по противодействию коррупции от </a:t>
            </a:r>
            <a:r>
              <a:rPr lang="ru-RU" b="1" dirty="0" smtClean="0">
                <a:latin typeface="Times New Roman"/>
                <a:ea typeface="Times New Roman"/>
              </a:rPr>
              <a:t>                21 </a:t>
            </a:r>
            <a:r>
              <a:rPr lang="ru-RU" b="1" dirty="0">
                <a:latin typeface="Times New Roman"/>
                <a:ea typeface="Times New Roman"/>
              </a:rPr>
              <a:t>сентября 2017 </a:t>
            </a:r>
            <a:r>
              <a:rPr lang="ru-RU" b="1" dirty="0" smtClean="0">
                <a:latin typeface="Times New Roman"/>
                <a:ea typeface="Times New Roman"/>
              </a:rPr>
              <a:t>года.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72" y="4900441"/>
            <a:ext cx="9125728" cy="1785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Цель :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создание единого информационного пространства по противодействию коррупции и среды нетерпимости к данному виду правонарушений, 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укрепление авторитета органов  местного 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</a:rPr>
              <a:t>самоуправления. </a:t>
            </a:r>
            <a:endParaRPr lang="ru-RU" u="sng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Андрей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ИВАНОВ: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Лучшая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защита от коррупции — открытость и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прозрачность</a:t>
            </a:r>
          </a:p>
          <a:p>
            <a:pPr indent="450215" algn="just">
              <a:spcAft>
                <a:spcPts val="0"/>
              </a:spcAft>
            </a:pPr>
            <a:endParaRPr lang="ru-RU" sz="2000" b="1" u="sng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72" y="4561389"/>
            <a:ext cx="9125727" cy="3385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449580" algn="just"/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53065"/>
            <a:ext cx="9143999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РЕШЕНИЕ</a:t>
            </a:r>
            <a:endParaRPr lang="ru-RU" dirty="0"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Комиссии Одинцовского  муниципального района</a:t>
            </a:r>
          </a:p>
          <a:p>
            <a:r>
              <a:rPr lang="ru-RU" dirty="0">
                <a:latin typeface="Times New Roman"/>
                <a:ea typeface="Times New Roman"/>
              </a:rPr>
              <a:t>                                по противодействию коррупции от 21 сентября 2017 </a:t>
            </a:r>
            <a:r>
              <a:rPr lang="ru-RU" dirty="0" smtClean="0">
                <a:latin typeface="Times New Roman"/>
                <a:ea typeface="Times New Roman"/>
              </a:rPr>
              <a:t>года</a:t>
            </a:r>
          </a:p>
          <a:p>
            <a:endParaRPr lang="ru-RU" b="1" dirty="0">
              <a:latin typeface="Times New Roman"/>
              <a:ea typeface="Times New Roman"/>
            </a:endParaRPr>
          </a:p>
          <a:p>
            <a:pPr lvl="0" indent="44958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1.6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Главам городских и сельских поселений Одинцовского муниципального района обратить  внимание на обязательное размещение на сайтах поселений материалов своего участия в заседании Комиссии по противодействию коррупции Одинцовского муниципального района с освещением вопросов обсуждения и в дальнейшем, о исполнении решения Комиссии.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7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280920" cy="5994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endParaRPr lang="ru-RU" sz="1600" dirty="0"/>
          </a:p>
          <a:p>
            <a:pPr algn="just">
              <a:buFontTx/>
              <a:buChar char="-"/>
            </a:pP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343800" cy="67413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928" y="3033536"/>
            <a:ext cx="5220072" cy="38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280920" cy="5994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endParaRPr lang="ru-RU" sz="1600" dirty="0"/>
          </a:p>
          <a:p>
            <a:pPr algn="just">
              <a:buFontTx/>
              <a:buChar char="-"/>
            </a:pPr>
            <a:endParaRPr lang="ru-RU" sz="1600" dirty="0"/>
          </a:p>
        </p:txBody>
      </p:sp>
      <p:pic>
        <p:nvPicPr>
          <p:cNvPr id="8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39"/>
            <a:ext cx="5508104" cy="40191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07904" y="2708920"/>
            <a:ext cx="5436096" cy="4149080"/>
          </a:xfrm>
          <a:prstGeom prst="rect">
            <a:avLst/>
          </a:prstGeom>
        </p:spPr>
      </p:pic>
      <p:pic>
        <p:nvPicPr>
          <p:cNvPr id="10" name="Рисунок 9" descr="http://ershovskoe-sp.ru/images/news/2017/10/snap0683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5939"/>
            <a:ext cx="3384376" cy="221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25" y="4242661"/>
            <a:ext cx="1929280" cy="13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25" y="5536645"/>
            <a:ext cx="1929280" cy="12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" y="4365102"/>
            <a:ext cx="1764704" cy="256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280920" cy="5994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  <a:endParaRPr lang="ru-RU" sz="1600" dirty="0"/>
          </a:p>
          <a:p>
            <a:pPr algn="just">
              <a:buFontTx/>
              <a:buChar char="-"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0"/>
            <a:ext cx="4941276" cy="68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90295"/>
            <a:ext cx="5652120" cy="4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9"/>
            <a:ext cx="4211960" cy="275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1516"/>
            <a:ext cx="8208912" cy="1021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Современный герб города Одинцов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" y="0"/>
            <a:ext cx="724348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928992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215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исполнения пункта 1.6, Протокола №11, Решения Комиссии Одинцовского  муниципального района по противодействию коррупции от                 21 сентября 2017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 городских и сельских поселений, необходимо:</a:t>
            </a:r>
          </a:p>
          <a:p>
            <a:pPr lvl="0" indent="450215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на главной странице сайта поселения хорошо видимую «вкладку» по теме противодействия коррупции;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на сайте проводимую администрацией поселения работу по противодействию коррупции совместно с государственными органами власти, общественными организациями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достигнутыми результатами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вопрос  о развитии формы эффективной обратной связи между органами местного самоуправления и населением путем создания на сайте в разделе «Коррупция» аналога электронной приемной с возможностью  проведения письменного диалога с жителями по актуальным вопросам и отображением всех точек зрения участвующих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обсуждении (предложения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 с населением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Аппарат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для учета в работе);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20" y="0"/>
            <a:ext cx="8401380" cy="1052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Современный герб города Одинцов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" y="0"/>
            <a:ext cx="724348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90364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C0504D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5. О планировании  мероприятий на 1-е полугодие 2018 года для достижения конкретного результата на приоритетных направлениях работы по противодействию коррупции в органах местного самоуправления Одинцовского муниципального района. </a:t>
            </a:r>
            <a:endParaRPr lang="ru-RU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80928"/>
            <a:ext cx="8928991" cy="2817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Главам </a:t>
            </a:r>
            <a:r>
              <a:rPr lang="ru-RU" dirty="0">
                <a:latin typeface="Times New Roman"/>
                <a:ea typeface="Times New Roman"/>
              </a:rPr>
              <a:t>городских и сельских поселений при составлении Плана по противодействии коррупции на  2018 год включить мероприятия по раннее рассмотренным приоритетным задачам из Решений заседаний Комиссии за 2017 год, соблюдая принцип их выполнения в соответствии с пунктом 10 Указа Президента Российской Федерации от 01.04.2016г. №147 «О Национальном плане противодействия коррупции на 2016-2017 годы», а именно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см. Решение Комиссии, Протокол № 12 от 30 ноября 2017 года.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56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1276</TotalTime>
  <Words>362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Межведомственная комиссия   по профилактике преступлений  и иных правонарушений на территории   Одинцовского муниципального района   Московской области </dc:title>
  <dc:creator>Сухинин Андрей Анатольевич</dc:creator>
  <cp:lastModifiedBy>Кузнецов Владимир Викторович</cp:lastModifiedBy>
  <cp:revision>194</cp:revision>
  <cp:lastPrinted>2017-09-18T08:47:33Z</cp:lastPrinted>
  <dcterms:created xsi:type="dcterms:W3CDTF">2015-03-18T07:08:11Z</dcterms:created>
  <dcterms:modified xsi:type="dcterms:W3CDTF">2017-12-01T08:41:48Z</dcterms:modified>
</cp:coreProperties>
</file>